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7862-7151-46CE-8B6E-09C2A54FFB41}" type="datetimeFigureOut">
              <a:rPr lang="hr-HR" smtClean="0"/>
              <a:t>31.1.2020.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395-A436-4A64-A4CA-5AE332D3B9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59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7862-7151-46CE-8B6E-09C2A54FFB41}" type="datetimeFigureOut">
              <a:rPr lang="hr-HR" smtClean="0"/>
              <a:t>31.1.2020.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395-A436-4A64-A4CA-5AE332D3B9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438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7862-7151-46CE-8B6E-09C2A54FFB41}" type="datetimeFigureOut">
              <a:rPr lang="hr-HR" smtClean="0"/>
              <a:t>31.1.2020.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395-A436-4A64-A4CA-5AE332D3B9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965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7862-7151-46CE-8B6E-09C2A54FFB41}" type="datetimeFigureOut">
              <a:rPr lang="hr-HR" smtClean="0"/>
              <a:t>31.1.2020.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395-A436-4A64-A4CA-5AE332D3B9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076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7862-7151-46CE-8B6E-09C2A54FFB41}" type="datetimeFigureOut">
              <a:rPr lang="hr-HR" smtClean="0"/>
              <a:t>31.1.2020.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395-A436-4A64-A4CA-5AE332D3B9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977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7862-7151-46CE-8B6E-09C2A54FFB41}" type="datetimeFigureOut">
              <a:rPr lang="hr-HR" smtClean="0"/>
              <a:t>31.1.2020.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395-A436-4A64-A4CA-5AE332D3B9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232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7862-7151-46CE-8B6E-09C2A54FFB41}" type="datetimeFigureOut">
              <a:rPr lang="hr-HR" smtClean="0"/>
              <a:t>31.1.2020.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395-A436-4A64-A4CA-5AE332D3B9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633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7862-7151-46CE-8B6E-09C2A54FFB41}" type="datetimeFigureOut">
              <a:rPr lang="hr-HR" smtClean="0"/>
              <a:t>31.1.2020.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395-A436-4A64-A4CA-5AE332D3B9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038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7862-7151-46CE-8B6E-09C2A54FFB41}" type="datetimeFigureOut">
              <a:rPr lang="hr-HR" smtClean="0"/>
              <a:t>31.1.2020.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395-A436-4A64-A4CA-5AE332D3B9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84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7862-7151-46CE-8B6E-09C2A54FFB41}" type="datetimeFigureOut">
              <a:rPr lang="hr-HR" smtClean="0"/>
              <a:t>31.1.2020.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395-A436-4A64-A4CA-5AE332D3B9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175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7862-7151-46CE-8B6E-09C2A54FFB41}" type="datetimeFigureOut">
              <a:rPr lang="hr-HR" smtClean="0"/>
              <a:t>31.1.2020.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395-A436-4A64-A4CA-5AE332D3B9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636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07862-7151-46CE-8B6E-09C2A54FFB41}" type="datetimeFigureOut">
              <a:rPr lang="hr-HR" smtClean="0"/>
              <a:t>31.1.2020.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2C395-A436-4A64-A4CA-5AE332D3B9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506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8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6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07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61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Mateja</dc:creator>
  <cp:lastModifiedBy>Mateja</cp:lastModifiedBy>
  <cp:revision>2</cp:revision>
  <dcterms:created xsi:type="dcterms:W3CDTF">2020-01-31T08:25:11Z</dcterms:created>
  <dcterms:modified xsi:type="dcterms:W3CDTF">2020-01-31T08:35:44Z</dcterms:modified>
</cp:coreProperties>
</file>